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Menentukan Niche Channel YouTube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Panduan memilih niche yang sesuai dengan minat, kemampuan, dan peluang pasar di YouTube.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Langkah Selanjutnya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Tentukan 3 niche yang diminati.</a:t>
            </a:r>
          </a:p>
          <a:p>
            <a:r>
              <a:t>Lakukan riset kompetitor.</a:t>
            </a:r>
          </a:p>
          <a:p>
            <a:r>
              <a:t>Buat 10 ide video pertama.</a:t>
            </a:r>
          </a:p>
          <a:p>
            <a:r>
              <a:t>Uji respons audiens dan evaluasi hasilnya.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Apa Itu Niche?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Niche adalah tema utama channel YouTube yang menjadi fokus konten.</a:t>
            </a:r>
          </a:p>
          <a:p>
            <a:r>
              <a:t>Niche membantu membangun audiens yang loyal dan konsisten.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Mengapa Niche Penting?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Mempermudah algoritma YouTube mengenali audiens.</a:t>
            </a:r>
          </a:p>
          <a:p>
            <a:r>
              <a:t>Membantu meningkatkan engagement dan subscriber.</a:t>
            </a:r>
          </a:p>
          <a:p>
            <a:r>
              <a:t>Memudahkan proses branding channel.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Faktor Memilih Niche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Minat dan passion pribadi.</a:t>
            </a:r>
          </a:p>
          <a:p>
            <a:r>
              <a:t>Keahlian atau pengalaman yang dimiliki.</a:t>
            </a:r>
          </a:p>
          <a:p>
            <a:r>
              <a:t>Permintaan pasar dan tren audiens.</a:t>
            </a:r>
          </a:p>
          <a:p>
            <a:r>
              <a:t>Potensi monetisasi jangka panjang.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Metode Ikigai untuk Niche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Apa yang Anda sukai?</a:t>
            </a:r>
          </a:p>
          <a:p>
            <a:r>
              <a:t>Apa yang Anda kuasai?</a:t>
            </a:r>
          </a:p>
          <a:p>
            <a:r>
              <a:t>Apa yang dibutuhkan audiens?</a:t>
            </a:r>
          </a:p>
          <a:p>
            <a:r>
              <a:t>Apa yang dapat menghasilkan pendapatan?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Riset Pasar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Analisis channel kompetitor.</a:t>
            </a:r>
          </a:p>
          <a:p>
            <a:r>
              <a:t>Gunakan YouTube Search dan Google Trends.</a:t>
            </a:r>
          </a:p>
          <a:p>
            <a:r>
              <a:t>Perhatikan komentar dan kebutuhan audiens.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Contoh Niche Populer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Teknologi dan AI.</a:t>
            </a:r>
          </a:p>
          <a:p>
            <a:r>
              <a:t>Edukasi dan produktivitas.</a:t>
            </a:r>
          </a:p>
          <a:p>
            <a:r>
              <a:t>Gaming.</a:t>
            </a:r>
          </a:p>
          <a:p>
            <a:r>
              <a:t>Keuangan pribadi.</a:t>
            </a:r>
          </a:p>
          <a:p>
            <a:r>
              <a:t>Lifestyle dan kesehatan.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Evaluasi Potensi Niche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Apakah niche memiliki banyak ide konten?</a:t>
            </a:r>
          </a:p>
          <a:p>
            <a:r>
              <a:t>Apakah Anda dapat konsisten membuat konten selama 1 tahun?</a:t>
            </a:r>
          </a:p>
          <a:p>
            <a:r>
              <a:t>Apakah niche memiliki audiens yang jelas?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Kesalahan yang Perlu Dihindari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Memilih niche hanya karena tren sementara.</a:t>
            </a:r>
          </a:p>
          <a:p>
            <a:r>
              <a:t>Terlalu luas atau terlalu sempit.</a:t>
            </a:r>
          </a:p>
          <a:p>
            <a:r>
              <a:t>Tidak melakukan validasi audiens.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